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2" d="100"/>
          <a:sy n="92" d="100"/>
        </p:scale>
        <p:origin x="112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Mushrooms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47750"/>
            <a:ext cx="2667000" cy="2888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47750"/>
            <a:ext cx="2687129" cy="1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13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1: Mushrooms</vt:lpstr>
      <vt:lpstr>Step 1: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124</cp:revision>
  <cp:lastPrinted>2015-07-06T21:44:19Z</cp:lastPrinted>
  <dcterms:created xsi:type="dcterms:W3CDTF">2015-07-04T21:12:26Z</dcterms:created>
  <dcterms:modified xsi:type="dcterms:W3CDTF">2017-05-07T15:23:22Z</dcterms:modified>
</cp:coreProperties>
</file>